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2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0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3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8312-84AD-4306-80B6-9F57B8749F8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7957-639E-480A-9604-E3EC3425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45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2023-11-05T10:31:29Z</dcterms:created>
  <dcterms:modified xsi:type="dcterms:W3CDTF">2023-11-05T12:28:24Z</dcterms:modified>
</cp:coreProperties>
</file>